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7" r:id="rId2"/>
    <p:sldId id="258" r:id="rId3"/>
    <p:sldId id="263" r:id="rId4"/>
    <p:sldId id="264" r:id="rId5"/>
    <p:sldId id="265" r:id="rId6"/>
    <p:sldId id="266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1" r:id="rId18"/>
    <p:sldId id="282" r:id="rId19"/>
    <p:sldId id="283" r:id="rId20"/>
    <p:sldId id="284" r:id="rId21"/>
    <p:sldId id="267" r:id="rId22"/>
    <p:sldId id="268" r:id="rId23"/>
    <p:sldId id="269" r:id="rId24"/>
    <p:sldId id="28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ECBA"/>
    <a:srgbClr val="85E397"/>
    <a:srgbClr val="53D86D"/>
    <a:srgbClr val="2BB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8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21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6DCA6-BA15-42CF-A333-B95BBE9367C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167DA-1C79-47F1-BABA-CBF2D9A04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357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32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951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365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9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47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205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487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1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024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389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1858690" y="2993636"/>
            <a:ext cx="59325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defRPr/>
            </a:pPr>
            <a:r>
              <a:rPr lang="en-US" altLang="ko-KR" sz="6000" b="1" i="1" kern="0" dirty="0">
                <a:solidFill>
                  <a:srgbClr val="53D86D"/>
                </a:solidFill>
              </a:rPr>
              <a:t>  KABOOKJA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6DFC3-F689-41FF-82AF-74296B3A4750}"/>
              </a:ext>
            </a:extLst>
          </p:cNvPr>
          <p:cNvSpPr txBox="1"/>
          <p:nvPr/>
        </p:nvSpPr>
        <p:spPr>
          <a:xfrm>
            <a:off x="5867186" y="2418913"/>
            <a:ext cx="24890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defRPr/>
            </a:pPr>
            <a:r>
              <a:rPr lang="en-US" altLang="ko-KR" sz="6000" b="1" i="1" kern="0" dirty="0">
                <a:solidFill>
                  <a:srgbClr val="53D86D"/>
                </a:solidFill>
              </a:rPr>
              <a:t>3</a:t>
            </a:r>
            <a:r>
              <a:rPr lang="ko-KR" altLang="en-US" sz="6000" b="1" i="1" kern="0" dirty="0">
                <a:solidFill>
                  <a:srgbClr val="53D86D"/>
                </a:solidFill>
              </a:rPr>
              <a:t>조</a:t>
            </a:r>
            <a:endParaRPr lang="en-US" altLang="ko-KR" sz="6000" b="1" i="1" kern="0" dirty="0">
              <a:solidFill>
                <a:srgbClr val="53D86D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E8CE9-CA24-4592-A8A0-967EECC843A9}"/>
              </a:ext>
            </a:extLst>
          </p:cNvPr>
          <p:cNvSpPr txBox="1"/>
          <p:nvPr/>
        </p:nvSpPr>
        <p:spPr>
          <a:xfrm>
            <a:off x="2480401" y="3787295"/>
            <a:ext cx="5932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 kern="0" dirty="0">
                <a:solidFill>
                  <a:schemeClr val="bg2">
                    <a:lumMod val="50000"/>
                  </a:schemeClr>
                </a:solidFill>
              </a:rPr>
              <a:t>김종현 </a:t>
            </a:r>
            <a:r>
              <a:rPr lang="ko-KR" altLang="en-US" sz="1600" i="1" kern="0" dirty="0" err="1">
                <a:solidFill>
                  <a:schemeClr val="bg2">
                    <a:lumMod val="50000"/>
                  </a:schemeClr>
                </a:solidFill>
              </a:rPr>
              <a:t>서우리</a:t>
            </a:r>
            <a:r>
              <a:rPr lang="ko-KR" altLang="en-US" sz="1600" i="1" kern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600" i="1" kern="0" dirty="0" err="1">
                <a:solidFill>
                  <a:schemeClr val="bg2">
                    <a:lumMod val="50000"/>
                  </a:schemeClr>
                </a:solidFill>
              </a:rPr>
              <a:t>심재완</a:t>
            </a:r>
            <a:r>
              <a:rPr lang="ko-KR" altLang="en-US" sz="1600" i="1" kern="0" dirty="0">
                <a:solidFill>
                  <a:schemeClr val="bg2">
                    <a:lumMod val="50000"/>
                  </a:schemeClr>
                </a:solidFill>
              </a:rPr>
              <a:t> 안정원 윤재호 이재현 </a:t>
            </a:r>
            <a:r>
              <a:rPr lang="ko-KR" altLang="en-US" sz="1600" i="1" kern="0" dirty="0" err="1">
                <a:solidFill>
                  <a:schemeClr val="bg2">
                    <a:lumMod val="50000"/>
                  </a:schemeClr>
                </a:solidFill>
              </a:rPr>
              <a:t>정태균</a:t>
            </a:r>
            <a:br>
              <a:rPr lang="ko-KR" altLang="en-US" dirty="0"/>
            </a:b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5377B53-88E8-4942-ABF5-CD1300A80C65}"/>
              </a:ext>
            </a:extLst>
          </p:cNvPr>
          <p:cNvGrpSpPr/>
          <p:nvPr/>
        </p:nvGrpSpPr>
        <p:grpSpPr>
          <a:xfrm>
            <a:off x="5355772" y="1422657"/>
            <a:ext cx="4552900" cy="4502281"/>
            <a:chOff x="0" y="666878"/>
            <a:chExt cx="2002261" cy="198000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A6205D5-19B1-44D9-A094-15E99B0157CE}"/>
                </a:ext>
              </a:extLst>
            </p:cNvPr>
            <p:cNvSpPr/>
            <p:nvPr/>
          </p:nvSpPr>
          <p:spPr>
            <a:xfrm rot="2700000">
              <a:off x="661106" y="686278"/>
              <a:ext cx="741111" cy="194119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  <a:effectLst>
              <a:softEdge rad="482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99A39BE6-57D2-4CA7-8C2D-ED11A8D59722}"/>
                </a:ext>
              </a:extLst>
            </p:cNvPr>
            <p:cNvSpPr/>
            <p:nvPr/>
          </p:nvSpPr>
          <p:spPr>
            <a:xfrm rot="16200000">
              <a:off x="0" y="666878"/>
              <a:ext cx="1980000" cy="1980000"/>
            </a:xfrm>
            <a:prstGeom prst="rtTriangl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6900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C4029F8-9808-4D86-93B1-E884F3D2CA07}"/>
                </a:ext>
              </a:extLst>
            </p:cNvPr>
            <p:cNvCxnSpPr>
              <a:stCxn id="5" idx="4"/>
              <a:endCxn id="5" idx="0"/>
            </p:cNvCxnSpPr>
            <p:nvPr/>
          </p:nvCxnSpPr>
          <p:spPr>
            <a:xfrm flipH="1">
              <a:off x="0" y="666878"/>
              <a:ext cx="1980000" cy="1980000"/>
            </a:xfrm>
            <a:prstGeom prst="line">
              <a:avLst/>
            </a:prstGeom>
            <a:ln w="31750">
              <a:solidFill>
                <a:schemeClr val="bg1"/>
              </a:solidFill>
            </a:ln>
            <a:effectLst>
              <a:outerShdw blurRad="50800" dist="12700" dir="2700000" algn="tl" rotWithShape="0">
                <a:prstClr val="black">
                  <a:alpha val="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723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490840"/>
            <a:ext cx="1794827" cy="21664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Ebook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가입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396602"/>
            <a:chOff x="7376052" y="1743508"/>
            <a:chExt cx="4732626" cy="3966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해당 멤버십 회원권을 결제하는 버튼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0DEA08A6-7D8A-4416-820C-06DBA7B97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227" y="1533931"/>
            <a:ext cx="4990486" cy="39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26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512503"/>
            <a:ext cx="1133091" cy="1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검색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396602"/>
            <a:chOff x="7376052" y="1743508"/>
            <a:chExt cx="4732626" cy="3966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책 사진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정보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현재 남은 수량이 보여집니다</a:t>
              </a:r>
              <a:r>
                <a:rPr lang="en-US" altLang="ko-KR" sz="1400" dirty="0"/>
                <a:t>.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263822"/>
            <a:ext cx="4732626" cy="697050"/>
            <a:chOff x="7376052" y="1743508"/>
            <a:chExt cx="4732626" cy="69705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장바구니를 </a:t>
              </a:r>
              <a:r>
                <a:rPr lang="ko-KR" altLang="en-US" sz="1400" dirty="0" err="1"/>
                <a:t>누르게되면</a:t>
              </a:r>
              <a:r>
                <a:rPr lang="ko-KR" altLang="en-US" sz="1400" dirty="0"/>
                <a:t> 해당 책이 나의 장바구니에 등록됩니다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8703BF-4E93-4C6D-9314-6D8AD5C3A7C9}"/>
              </a:ext>
            </a:extLst>
          </p:cNvPr>
          <p:cNvGrpSpPr/>
          <p:nvPr/>
        </p:nvGrpSpPr>
        <p:grpSpPr>
          <a:xfrm>
            <a:off x="7372036" y="2964265"/>
            <a:ext cx="4732626" cy="697050"/>
            <a:chOff x="7376052" y="1743508"/>
            <a:chExt cx="4732626" cy="69705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54BA985-3D94-4252-B22C-FEBCDF3A1D2A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41" name="모서리가 둥근 직사각형 18">
                <a:extLst>
                  <a:ext uri="{FF2B5EF4-FFF2-40B4-BE49-F238E27FC236}">
                    <a16:creationId xmlns:a16="http://schemas.microsoft.com/office/drawing/2014/main" id="{D3DB83DF-8094-43E1-9ECE-E473570F1F1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 27">
                <a:extLst>
                  <a:ext uri="{FF2B5EF4-FFF2-40B4-BE49-F238E27FC236}">
                    <a16:creationId xmlns:a16="http://schemas.microsoft.com/office/drawing/2014/main" id="{CD76D069-E6D4-479C-944A-85033B90A42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E830645-7988-4DA8-B025-4AB7C7C55305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/>
                <a:t>바로구매버튼을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누르게되면</a:t>
              </a:r>
              <a:r>
                <a:rPr lang="ko-KR" altLang="en-US" sz="1400" dirty="0"/>
                <a:t> 해당 책의 구매페이지로 </a:t>
              </a:r>
              <a:r>
                <a:rPr lang="ko-KR" altLang="en-US" sz="1400" dirty="0" err="1"/>
                <a:t>이동하게됩니다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0DEA08A6-7D8A-4416-820C-06DBA7B97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41" y="1382127"/>
            <a:ext cx="4990486" cy="372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01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454533"/>
            <a:ext cx="1830922" cy="57971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Ebook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검색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396602"/>
            <a:chOff x="7376052" y="1743508"/>
            <a:chExt cx="4732626" cy="3966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/>
                <a:t>e-book</a:t>
              </a:r>
              <a:r>
                <a:rPr lang="ko-KR" altLang="en-US" sz="1400" dirty="0"/>
                <a:t>의 사진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정보가 보여집니다</a:t>
              </a:r>
              <a:r>
                <a:rPr lang="en-US" altLang="ko-KR" sz="1400" dirty="0"/>
                <a:t>.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280920"/>
            <a:ext cx="4732626" cy="523220"/>
            <a:chOff x="7376052" y="1743508"/>
            <a:chExt cx="4732626" cy="52322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400" dirty="0"/>
                <a:t>멤버십 구독버튼을 누르면 멤버십 구독 화면으로 이동하게 됩니다</a:t>
              </a:r>
              <a:r>
                <a:rPr lang="en-US" altLang="ko-KR" sz="1400" dirty="0"/>
                <a:t>.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8703BF-4E93-4C6D-9314-6D8AD5C3A7C9}"/>
              </a:ext>
            </a:extLst>
          </p:cNvPr>
          <p:cNvGrpSpPr/>
          <p:nvPr/>
        </p:nvGrpSpPr>
        <p:grpSpPr>
          <a:xfrm>
            <a:off x="7372036" y="2843945"/>
            <a:ext cx="4732626" cy="697050"/>
            <a:chOff x="7376052" y="1743508"/>
            <a:chExt cx="4732626" cy="69705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54BA985-3D94-4252-B22C-FEBCDF3A1D2A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41" name="모서리가 둥근 직사각형 18">
                <a:extLst>
                  <a:ext uri="{FF2B5EF4-FFF2-40B4-BE49-F238E27FC236}">
                    <a16:creationId xmlns:a16="http://schemas.microsoft.com/office/drawing/2014/main" id="{D3DB83DF-8094-43E1-9ECE-E473570F1F1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 27">
                <a:extLst>
                  <a:ext uri="{FF2B5EF4-FFF2-40B4-BE49-F238E27FC236}">
                    <a16:creationId xmlns:a16="http://schemas.microsoft.com/office/drawing/2014/main" id="{CD76D069-E6D4-479C-944A-85033B90A42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E830645-7988-4DA8-B025-4AB7C7C55305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/>
                <a:t>바로구매버튼을</a:t>
              </a:r>
              <a:r>
                <a:rPr lang="ko-KR" altLang="en-US" sz="1400" dirty="0"/>
                <a:t> 누르면 해당 </a:t>
              </a:r>
              <a:r>
                <a:rPr lang="en-US" altLang="ko-KR" sz="1400" dirty="0"/>
                <a:t>e-book</a:t>
              </a:r>
              <a:r>
                <a:rPr lang="ko-KR" altLang="en-US" sz="1400" dirty="0"/>
                <a:t>의 구매 페이지로 이동하게 됩니다</a:t>
              </a:r>
              <a:r>
                <a:rPr lang="en-US" altLang="ko-KR" sz="1400" dirty="0"/>
                <a:t>.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0DEA08A6-7D8A-4416-820C-06DBA7B97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713" y="1455699"/>
            <a:ext cx="4990486" cy="361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39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512502"/>
            <a:ext cx="1554196" cy="1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ebook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396602"/>
            <a:chOff x="7376052" y="1743508"/>
            <a:chExt cx="4732626" cy="3966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 </a:t>
              </a:r>
              <a:r>
                <a:rPr lang="en-US" altLang="ko-KR" sz="1400" dirty="0"/>
                <a:t>e-book</a:t>
              </a:r>
              <a:r>
                <a:rPr lang="ko-KR" altLang="en-US" sz="1400" dirty="0"/>
                <a:t>의 사진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정보가 보여집니다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192632"/>
            <a:ext cx="4732626" cy="697050"/>
            <a:chOff x="7376052" y="1743508"/>
            <a:chExt cx="4732626" cy="69705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멤버십 구독버튼을 클릭 시 멤버십 구독 화면으로 </a:t>
              </a:r>
              <a:r>
                <a:rPr lang="ko-KR" altLang="en-US" sz="1400" dirty="0" err="1"/>
                <a:t>이동하게됩니다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8703BF-4E93-4C6D-9314-6D8AD5C3A7C9}"/>
              </a:ext>
            </a:extLst>
          </p:cNvPr>
          <p:cNvGrpSpPr/>
          <p:nvPr/>
        </p:nvGrpSpPr>
        <p:grpSpPr>
          <a:xfrm>
            <a:off x="7372036" y="2942204"/>
            <a:ext cx="4732626" cy="697050"/>
            <a:chOff x="7376052" y="1743508"/>
            <a:chExt cx="4732626" cy="69705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54BA985-3D94-4252-B22C-FEBCDF3A1D2A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41" name="모서리가 둥근 직사각형 18">
                <a:extLst>
                  <a:ext uri="{FF2B5EF4-FFF2-40B4-BE49-F238E27FC236}">
                    <a16:creationId xmlns:a16="http://schemas.microsoft.com/office/drawing/2014/main" id="{D3DB83DF-8094-43E1-9ECE-E473570F1F1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 27">
                <a:extLst>
                  <a:ext uri="{FF2B5EF4-FFF2-40B4-BE49-F238E27FC236}">
                    <a16:creationId xmlns:a16="http://schemas.microsoft.com/office/drawing/2014/main" id="{CD76D069-E6D4-479C-944A-85033B90A42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E830645-7988-4DA8-B025-4AB7C7C55305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/>
                <a:t>바로구매버튼을</a:t>
              </a:r>
              <a:r>
                <a:rPr lang="ko-KR" altLang="en-US" sz="1400" dirty="0"/>
                <a:t> 클릭 시 해당 </a:t>
              </a:r>
              <a:r>
                <a:rPr lang="en-US" altLang="ko-KR" sz="1400" dirty="0"/>
                <a:t>e-book</a:t>
              </a:r>
              <a:r>
                <a:rPr lang="ko-KR" altLang="en-US" sz="1400" dirty="0"/>
                <a:t>의 구매 페이지로 </a:t>
              </a:r>
              <a:r>
                <a:rPr lang="ko-KR" altLang="en-US" sz="1400" dirty="0" err="1"/>
                <a:t>이동하게됩니다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5DDBE85-ECDC-48C8-9A49-8C7786A3C1D9}"/>
              </a:ext>
            </a:extLst>
          </p:cNvPr>
          <p:cNvGrpSpPr/>
          <p:nvPr/>
        </p:nvGrpSpPr>
        <p:grpSpPr>
          <a:xfrm>
            <a:off x="7386565" y="3691777"/>
            <a:ext cx="4732626" cy="697050"/>
            <a:chOff x="7376052" y="1743508"/>
            <a:chExt cx="4732626" cy="697050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2A5E493-FAA9-46B8-A290-DA06903B0388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46" name="모서리가 둥근 직사각형 18">
                <a:extLst>
                  <a:ext uri="{FF2B5EF4-FFF2-40B4-BE49-F238E27FC236}">
                    <a16:creationId xmlns:a16="http://schemas.microsoft.com/office/drawing/2014/main" id="{048C2E1A-EA4D-4168-A84D-2591D963F25A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 27">
                <a:extLst>
                  <a:ext uri="{FF2B5EF4-FFF2-40B4-BE49-F238E27FC236}">
                    <a16:creationId xmlns:a16="http://schemas.microsoft.com/office/drawing/2014/main" id="{9608A980-34DA-4F78-BA9C-6B333706518E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53E1D05-CE1B-47C2-B5CE-B625F6A8E882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/>
                <a:t>ebook</a:t>
              </a:r>
              <a:r>
                <a:rPr lang="ko-KR" altLang="en-US" sz="1400" dirty="0"/>
                <a:t>설명 </a:t>
              </a:r>
              <a:r>
                <a:rPr lang="ko-KR" altLang="en-US" sz="1400" dirty="0" err="1"/>
                <a:t>클릭시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ebook</a:t>
              </a:r>
              <a:r>
                <a:rPr lang="ko-KR" altLang="en-US" sz="1400" dirty="0"/>
                <a:t>의 정보가 뜨고 리뷰</a:t>
              </a:r>
              <a:r>
                <a:rPr lang="en-US" altLang="ko-KR" sz="1400" dirty="0"/>
                <a:t>/</a:t>
              </a:r>
              <a:r>
                <a:rPr lang="ko-KR" altLang="en-US" sz="1400" dirty="0" err="1"/>
                <a:t>한줄평을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클릭시</a:t>
              </a:r>
              <a:r>
                <a:rPr lang="ko-KR" altLang="en-US" sz="1400" dirty="0"/>
                <a:t> 리뷰정보가 보여집니다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0DEA08A6-7D8A-4416-820C-06DBA7B97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713" y="1647560"/>
            <a:ext cx="4990486" cy="262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3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454326"/>
            <a:ext cx="1554196" cy="58178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고객센터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697050"/>
            <a:chOff x="7376052" y="1743508"/>
            <a:chExt cx="4732626" cy="69705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클릭하면 </a:t>
              </a:r>
              <a:r>
                <a:rPr lang="ko-KR" altLang="en-US" sz="1400" dirty="0" err="1"/>
                <a:t>드롭다운으로</a:t>
              </a:r>
              <a:r>
                <a:rPr lang="ko-KR" altLang="en-US" sz="1400" dirty="0"/>
                <a:t> 자주하는 질문에 대한 답변을 확인할 수 있습니다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557656"/>
            <a:ext cx="4732626" cy="396602"/>
            <a:chOff x="7376052" y="1743508"/>
            <a:chExt cx="4732626" cy="396602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로그인한 회원은 글을 작성할 수 있습니다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0DEA08A6-7D8A-4416-820C-06DBA7B97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342" y="1454326"/>
            <a:ext cx="4990486" cy="427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87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388070"/>
            <a:ext cx="1999364" cy="124434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고객센터 상세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697050"/>
            <a:chOff x="7376052" y="1743508"/>
            <a:chExt cx="4732626" cy="69705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리스트에서 각 항목을 클릭할 경우 </a:t>
              </a:r>
              <a:r>
                <a:rPr lang="ko-KR" altLang="en-US" sz="1400" dirty="0" err="1"/>
                <a:t>게시글에</a:t>
              </a:r>
              <a:r>
                <a:rPr lang="ko-KR" altLang="en-US" sz="1400" dirty="0"/>
                <a:t> 대한 제목과 게시글이 보여지며 </a:t>
              </a:r>
              <a:r>
                <a:rPr lang="ko-KR" altLang="en-US" sz="1400" dirty="0" err="1"/>
                <a:t>수정가능합니다</a:t>
              </a:r>
              <a:r>
                <a:rPr lang="en-US" altLang="ko-KR" sz="1400" dirty="0"/>
                <a:t>. 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545619"/>
            <a:ext cx="4732626" cy="396602"/>
            <a:chOff x="7376052" y="1743508"/>
            <a:chExt cx="4732626" cy="396602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로그인한 계정에 따라 보여지는 버튼이 다릅니다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0DEA08A6-7D8A-4416-820C-06DBA7B97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227" y="1626175"/>
            <a:ext cx="4990486" cy="328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62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512502"/>
            <a:ext cx="1554196" cy="1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장바구니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396602"/>
            <a:chOff x="7376052" y="1743508"/>
            <a:chExt cx="4732626" cy="3966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장바구니에 추가된 상품들이 보입니다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280920"/>
            <a:ext cx="4732626" cy="396602"/>
            <a:chOff x="7376052" y="1743508"/>
            <a:chExt cx="4732626" cy="396602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400" dirty="0"/>
                <a:t>위 체크박스에서 선택한 상품을 삭제합니다</a:t>
              </a:r>
              <a:r>
                <a:rPr lang="en-US" altLang="ko-KR" sz="1400" dirty="0"/>
                <a:t>.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8703BF-4E93-4C6D-9314-6D8AD5C3A7C9}"/>
              </a:ext>
            </a:extLst>
          </p:cNvPr>
          <p:cNvGrpSpPr/>
          <p:nvPr/>
        </p:nvGrpSpPr>
        <p:grpSpPr>
          <a:xfrm>
            <a:off x="7372036" y="2843945"/>
            <a:ext cx="4732626" cy="523220"/>
            <a:chOff x="7376052" y="1743508"/>
            <a:chExt cx="4732626" cy="52322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54BA985-3D94-4252-B22C-FEBCDF3A1D2A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41" name="모서리가 둥근 직사각형 18">
                <a:extLst>
                  <a:ext uri="{FF2B5EF4-FFF2-40B4-BE49-F238E27FC236}">
                    <a16:creationId xmlns:a16="http://schemas.microsoft.com/office/drawing/2014/main" id="{D3DB83DF-8094-43E1-9ECE-E473570F1F1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 27">
                <a:extLst>
                  <a:ext uri="{FF2B5EF4-FFF2-40B4-BE49-F238E27FC236}">
                    <a16:creationId xmlns:a16="http://schemas.microsoft.com/office/drawing/2014/main" id="{CD76D069-E6D4-479C-944A-85033B90A42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E830645-7988-4DA8-B025-4AB7C7C55305}"/>
                </a:ext>
              </a:extLst>
            </p:cNvPr>
            <p:cNvSpPr/>
            <p:nvPr/>
          </p:nvSpPr>
          <p:spPr>
            <a:xfrm>
              <a:off x="7769818" y="1743508"/>
              <a:ext cx="43388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400" dirty="0"/>
                <a:t>계정에 저장된 배송지가 기본값으로 보이고 수정 가능합니다</a:t>
              </a:r>
              <a:r>
                <a:rPr lang="en-US" altLang="ko-KR" sz="1400" dirty="0"/>
                <a:t>.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5DDBE85-ECDC-48C8-9A49-8C7786A3C1D9}"/>
              </a:ext>
            </a:extLst>
          </p:cNvPr>
          <p:cNvGrpSpPr/>
          <p:nvPr/>
        </p:nvGrpSpPr>
        <p:grpSpPr>
          <a:xfrm>
            <a:off x="7372036" y="3406970"/>
            <a:ext cx="4732626" cy="396602"/>
            <a:chOff x="7376052" y="1743508"/>
            <a:chExt cx="4732626" cy="396602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2A5E493-FAA9-46B8-A290-DA06903B0388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46" name="모서리가 둥근 직사각형 18">
                <a:extLst>
                  <a:ext uri="{FF2B5EF4-FFF2-40B4-BE49-F238E27FC236}">
                    <a16:creationId xmlns:a16="http://schemas.microsoft.com/office/drawing/2014/main" id="{048C2E1A-EA4D-4168-A84D-2591D963F25A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 27">
                <a:extLst>
                  <a:ext uri="{FF2B5EF4-FFF2-40B4-BE49-F238E27FC236}">
                    <a16:creationId xmlns:a16="http://schemas.microsoft.com/office/drawing/2014/main" id="{9608A980-34DA-4F78-BA9C-6B333706518E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53E1D05-CE1B-47C2-B5CE-B625F6A8E882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장바구니에 담긴 수량과 총금액이 보입니다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3E05163-D344-49D7-AA4B-70E23EEBA645}"/>
              </a:ext>
            </a:extLst>
          </p:cNvPr>
          <p:cNvGrpSpPr/>
          <p:nvPr/>
        </p:nvGrpSpPr>
        <p:grpSpPr>
          <a:xfrm>
            <a:off x="7372036" y="3969995"/>
            <a:ext cx="4732626" cy="523220"/>
            <a:chOff x="7376052" y="1743508"/>
            <a:chExt cx="4732626" cy="523220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537F615-D359-4AF8-88EF-92BAB4B3CAF1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51" name="모서리가 둥근 직사각형 18">
                <a:extLst>
                  <a:ext uri="{FF2B5EF4-FFF2-40B4-BE49-F238E27FC236}">
                    <a16:creationId xmlns:a16="http://schemas.microsoft.com/office/drawing/2014/main" id="{7FC2F9DD-DF03-4D92-B33F-99C5583CB00A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자유형 27">
                <a:extLst>
                  <a:ext uri="{FF2B5EF4-FFF2-40B4-BE49-F238E27FC236}">
                    <a16:creationId xmlns:a16="http://schemas.microsoft.com/office/drawing/2014/main" id="{A609B65F-70FF-411C-9D3D-07174BA63356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6CADE0C-069A-4E44-AC85-7F7FB6BDB56C}"/>
                </a:ext>
              </a:extLst>
            </p:cNvPr>
            <p:cNvSpPr/>
            <p:nvPr/>
          </p:nvSpPr>
          <p:spPr>
            <a:xfrm>
              <a:off x="7769818" y="1743508"/>
              <a:ext cx="43388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400" dirty="0"/>
                <a:t>장바구니에 담겨있는 상품이 결제화면으로 연결됩니다</a:t>
              </a:r>
              <a:r>
                <a:rPr lang="en-US" altLang="ko-KR" sz="1400" dirty="0"/>
                <a:t>.</a:t>
              </a: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0DEA08A6-7D8A-4416-820C-06DBA7B97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41" y="1490684"/>
            <a:ext cx="4990486" cy="30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5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512503"/>
            <a:ext cx="1674512" cy="1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뷰어리스트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396602"/>
            <a:chOff x="7376052" y="1743508"/>
            <a:chExt cx="4732626" cy="3966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사용자가 구독한 </a:t>
              </a:r>
              <a:r>
                <a:rPr lang="en-US" altLang="ko-KR" sz="1400" dirty="0" err="1"/>
                <a:t>ebook</a:t>
              </a:r>
              <a:r>
                <a:rPr lang="ko-KR" altLang="en-US" sz="1400" dirty="0"/>
                <a:t>리스트를 불러옵니다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9E74081-C4FC-40C6-9E9B-AFC973A1B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808" y="1396802"/>
            <a:ext cx="4988035" cy="219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61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512503"/>
            <a:ext cx="1145122" cy="1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뷰어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396602"/>
            <a:chOff x="7376052" y="1743508"/>
            <a:chExt cx="4732626" cy="3966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클릭 시 </a:t>
              </a:r>
              <a:r>
                <a:rPr lang="ko-KR" altLang="en-US" sz="1400" dirty="0" err="1"/>
                <a:t>열려있는</a:t>
              </a:r>
              <a:r>
                <a:rPr lang="ko-KR" altLang="en-US" sz="1400" dirty="0"/>
                <a:t> 뷰어를 닫습니다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280920"/>
            <a:ext cx="4732626" cy="396602"/>
            <a:chOff x="7376052" y="1743508"/>
            <a:chExt cx="4732626" cy="396602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뷰어의 글씨 폰트를 </a:t>
              </a:r>
              <a:r>
                <a:rPr lang="ko-KR" altLang="en-US" sz="1400" dirty="0" err="1"/>
                <a:t>작게만들거나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크게만듭니다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8703BF-4E93-4C6D-9314-6D8AD5C3A7C9}"/>
              </a:ext>
            </a:extLst>
          </p:cNvPr>
          <p:cNvGrpSpPr/>
          <p:nvPr/>
        </p:nvGrpSpPr>
        <p:grpSpPr>
          <a:xfrm>
            <a:off x="7372036" y="2843945"/>
            <a:ext cx="4732626" cy="396602"/>
            <a:chOff x="7376052" y="1743508"/>
            <a:chExt cx="4732626" cy="39660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54BA985-3D94-4252-B22C-FEBCDF3A1D2A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41" name="모서리가 둥근 직사각형 18">
                <a:extLst>
                  <a:ext uri="{FF2B5EF4-FFF2-40B4-BE49-F238E27FC236}">
                    <a16:creationId xmlns:a16="http://schemas.microsoft.com/office/drawing/2014/main" id="{D3DB83DF-8094-43E1-9ECE-E473570F1F1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 27">
                <a:extLst>
                  <a:ext uri="{FF2B5EF4-FFF2-40B4-BE49-F238E27FC236}">
                    <a16:creationId xmlns:a16="http://schemas.microsoft.com/office/drawing/2014/main" id="{CD76D069-E6D4-479C-944A-85033B90A42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E830645-7988-4DA8-B025-4AB7C7C55305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/>
                <a:t>DB</a:t>
              </a:r>
              <a:r>
                <a:rPr lang="ko-KR" altLang="en-US" sz="1400" dirty="0"/>
                <a:t>에 </a:t>
              </a:r>
              <a:r>
                <a:rPr lang="ko-KR" altLang="en-US" sz="1400" dirty="0" err="1"/>
                <a:t>저장되어있는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ebook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내용을 불러옵니다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50DC300-63A2-4FCC-833C-5B504836A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17" y="1266188"/>
            <a:ext cx="4998548" cy="403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87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512502"/>
            <a:ext cx="1554196" cy="1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구매이력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697050"/>
            <a:chOff x="7376052" y="1743508"/>
            <a:chExt cx="4732626" cy="69705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자신이 구매한 도서의 이력입니다 클릭 시 상세화면으로 이동합니다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F4E7492-E9F5-4A65-A61A-3954DB569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58" y="1850983"/>
            <a:ext cx="6090724" cy="16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3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1" y="320429"/>
            <a:ext cx="3694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목차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124875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EC72EE-0BAA-44DE-8748-EF8507DE3C97}"/>
              </a:ext>
            </a:extLst>
          </p:cNvPr>
          <p:cNvGrpSpPr/>
          <p:nvPr/>
        </p:nvGrpSpPr>
        <p:grpSpPr>
          <a:xfrm>
            <a:off x="2429527" y="1441928"/>
            <a:ext cx="243129" cy="396602"/>
            <a:chOff x="3693871" y="3080692"/>
            <a:chExt cx="243129" cy="39660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3693871" y="3249669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3708400" y="3080692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6672387-E50F-4F3C-9B98-37F1DA90F2D5}"/>
              </a:ext>
            </a:extLst>
          </p:cNvPr>
          <p:cNvGrpSpPr/>
          <p:nvPr/>
        </p:nvGrpSpPr>
        <p:grpSpPr>
          <a:xfrm>
            <a:off x="2957742" y="1391820"/>
            <a:ext cx="3847733" cy="574966"/>
            <a:chOff x="4038394" y="1408445"/>
            <a:chExt cx="3847733" cy="574966"/>
          </a:xfrm>
        </p:grpSpPr>
        <p:cxnSp>
          <p:nvCxnSpPr>
            <p:cNvPr id="18" name="직선 연결선 17"/>
            <p:cNvCxnSpPr>
              <a:cxnSpLocks/>
            </p:cNvCxnSpPr>
            <p:nvPr/>
          </p:nvCxnSpPr>
          <p:spPr>
            <a:xfrm flipV="1">
              <a:off x="4038394" y="1724717"/>
              <a:ext cx="1414756" cy="31326"/>
            </a:xfrm>
            <a:prstGeom prst="line">
              <a:avLst/>
            </a:prstGeom>
            <a:ln w="200025" cap="rnd">
              <a:solidFill>
                <a:srgbClr val="53D86D">
                  <a:alpha val="2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4055019" y="1408445"/>
              <a:ext cx="3831108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개발환경</a:t>
              </a:r>
              <a:endPara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DE5930D-8C20-4F66-8544-7230AC85D2B2}"/>
              </a:ext>
            </a:extLst>
          </p:cNvPr>
          <p:cNvGrpSpPr/>
          <p:nvPr/>
        </p:nvGrpSpPr>
        <p:grpSpPr>
          <a:xfrm>
            <a:off x="2429527" y="2144348"/>
            <a:ext cx="243129" cy="396602"/>
            <a:chOff x="3693871" y="3080692"/>
            <a:chExt cx="243129" cy="396602"/>
          </a:xfrm>
        </p:grpSpPr>
        <p:sp>
          <p:nvSpPr>
            <p:cNvPr id="31" name="모서리가 둥근 직사각형 18">
              <a:extLst>
                <a:ext uri="{FF2B5EF4-FFF2-40B4-BE49-F238E27FC236}">
                  <a16:creationId xmlns:a16="http://schemas.microsoft.com/office/drawing/2014/main" id="{97B5C41E-1449-46E4-BBB8-773301CD2924}"/>
                </a:ext>
              </a:extLst>
            </p:cNvPr>
            <p:cNvSpPr/>
            <p:nvPr/>
          </p:nvSpPr>
          <p:spPr>
            <a:xfrm>
              <a:off x="3693871" y="3249669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27">
              <a:extLst>
                <a:ext uri="{FF2B5EF4-FFF2-40B4-BE49-F238E27FC236}">
                  <a16:creationId xmlns:a16="http://schemas.microsoft.com/office/drawing/2014/main" id="{DECA98C7-83B4-4D78-869A-E2CE6F7693C4}"/>
                </a:ext>
              </a:extLst>
            </p:cNvPr>
            <p:cNvSpPr/>
            <p:nvPr/>
          </p:nvSpPr>
          <p:spPr>
            <a:xfrm>
              <a:off x="3708400" y="3080692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72D129C-BA83-4B37-9BEE-7426D83C2360}"/>
              </a:ext>
            </a:extLst>
          </p:cNvPr>
          <p:cNvGrpSpPr/>
          <p:nvPr/>
        </p:nvGrpSpPr>
        <p:grpSpPr>
          <a:xfrm>
            <a:off x="2957742" y="2094240"/>
            <a:ext cx="3847733" cy="574966"/>
            <a:chOff x="4038394" y="1408445"/>
            <a:chExt cx="3847733" cy="574966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C5CB41C-4145-44B4-A00C-BC3EE1820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8394" y="1734732"/>
              <a:ext cx="2628411" cy="21315"/>
            </a:xfrm>
            <a:prstGeom prst="line">
              <a:avLst/>
            </a:prstGeom>
            <a:ln w="200025" cap="rnd">
              <a:solidFill>
                <a:srgbClr val="53D86D">
                  <a:alpha val="2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78BCEB0-D7B4-42F3-9AEA-935302AA91A9}"/>
                </a:ext>
              </a:extLst>
            </p:cNvPr>
            <p:cNvSpPr/>
            <p:nvPr/>
          </p:nvSpPr>
          <p:spPr>
            <a:xfrm>
              <a:off x="4055019" y="1408445"/>
              <a:ext cx="3831108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 동기 및 목적</a:t>
              </a:r>
              <a:endPara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60E6F2C-0E99-4CC0-B703-6725C23B9862}"/>
              </a:ext>
            </a:extLst>
          </p:cNvPr>
          <p:cNvGrpSpPr/>
          <p:nvPr/>
        </p:nvGrpSpPr>
        <p:grpSpPr>
          <a:xfrm>
            <a:off x="2429527" y="2846768"/>
            <a:ext cx="243129" cy="396602"/>
            <a:chOff x="3693871" y="3080692"/>
            <a:chExt cx="243129" cy="396602"/>
          </a:xfrm>
        </p:grpSpPr>
        <p:sp>
          <p:nvSpPr>
            <p:cNvPr id="49" name="모서리가 둥근 직사각형 18">
              <a:extLst>
                <a:ext uri="{FF2B5EF4-FFF2-40B4-BE49-F238E27FC236}">
                  <a16:creationId xmlns:a16="http://schemas.microsoft.com/office/drawing/2014/main" id="{7A850932-4AF9-4A63-958D-7C9F5477E0CD}"/>
                </a:ext>
              </a:extLst>
            </p:cNvPr>
            <p:cNvSpPr/>
            <p:nvPr/>
          </p:nvSpPr>
          <p:spPr>
            <a:xfrm>
              <a:off x="3693871" y="3249669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27">
              <a:extLst>
                <a:ext uri="{FF2B5EF4-FFF2-40B4-BE49-F238E27FC236}">
                  <a16:creationId xmlns:a16="http://schemas.microsoft.com/office/drawing/2014/main" id="{A2688D1A-35F8-4AC4-80AC-E12ECA6918EC}"/>
                </a:ext>
              </a:extLst>
            </p:cNvPr>
            <p:cNvSpPr/>
            <p:nvPr/>
          </p:nvSpPr>
          <p:spPr>
            <a:xfrm>
              <a:off x="3708400" y="3080692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BDED7E2-55AA-43B0-AA49-8F70AE350737}"/>
              </a:ext>
            </a:extLst>
          </p:cNvPr>
          <p:cNvGrpSpPr/>
          <p:nvPr/>
        </p:nvGrpSpPr>
        <p:grpSpPr>
          <a:xfrm>
            <a:off x="2957742" y="2796660"/>
            <a:ext cx="3847733" cy="574966"/>
            <a:chOff x="4038394" y="1408445"/>
            <a:chExt cx="3847733" cy="574966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02CF7FA4-E00A-4EFF-B525-0619ED6C7D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8394" y="1733502"/>
              <a:ext cx="2162898" cy="22542"/>
            </a:xfrm>
            <a:prstGeom prst="line">
              <a:avLst/>
            </a:prstGeom>
            <a:ln w="200025" cap="rnd">
              <a:solidFill>
                <a:srgbClr val="53D86D">
                  <a:alpha val="2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1A8B2CD-BD88-415A-995A-355F73C56AD4}"/>
                </a:ext>
              </a:extLst>
            </p:cNvPr>
            <p:cNvSpPr/>
            <p:nvPr/>
          </p:nvSpPr>
          <p:spPr>
            <a:xfrm>
              <a:off x="4055019" y="1408445"/>
              <a:ext cx="3831108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프로그램 구조</a:t>
              </a:r>
              <a:endPara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7DD6CD3-11C6-44F4-8B27-96AA63C8C6F8}"/>
              </a:ext>
            </a:extLst>
          </p:cNvPr>
          <p:cNvGrpSpPr/>
          <p:nvPr/>
        </p:nvGrpSpPr>
        <p:grpSpPr>
          <a:xfrm>
            <a:off x="2429527" y="3549188"/>
            <a:ext cx="243129" cy="396602"/>
            <a:chOff x="3693871" y="3080692"/>
            <a:chExt cx="243129" cy="396602"/>
          </a:xfrm>
        </p:grpSpPr>
        <p:sp>
          <p:nvSpPr>
            <p:cNvPr id="55" name="모서리가 둥근 직사각형 18">
              <a:extLst>
                <a:ext uri="{FF2B5EF4-FFF2-40B4-BE49-F238E27FC236}">
                  <a16:creationId xmlns:a16="http://schemas.microsoft.com/office/drawing/2014/main" id="{0BF5B95A-EBE0-4D52-99D4-0F3E19B39CA9}"/>
                </a:ext>
              </a:extLst>
            </p:cNvPr>
            <p:cNvSpPr/>
            <p:nvPr/>
          </p:nvSpPr>
          <p:spPr>
            <a:xfrm>
              <a:off x="3693871" y="3249669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27">
              <a:extLst>
                <a:ext uri="{FF2B5EF4-FFF2-40B4-BE49-F238E27FC236}">
                  <a16:creationId xmlns:a16="http://schemas.microsoft.com/office/drawing/2014/main" id="{6102BEC7-0CEA-4D84-9898-88D86DEC1851}"/>
                </a:ext>
              </a:extLst>
            </p:cNvPr>
            <p:cNvSpPr/>
            <p:nvPr/>
          </p:nvSpPr>
          <p:spPr>
            <a:xfrm>
              <a:off x="3708400" y="3080692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1BBC8E-3AA6-465D-87A5-25A24DEFF15B}"/>
              </a:ext>
            </a:extLst>
          </p:cNvPr>
          <p:cNvGrpSpPr/>
          <p:nvPr/>
        </p:nvGrpSpPr>
        <p:grpSpPr>
          <a:xfrm>
            <a:off x="2957742" y="3499080"/>
            <a:ext cx="3847733" cy="574966"/>
            <a:chOff x="4038394" y="1408445"/>
            <a:chExt cx="3847733" cy="574966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34DE2D7-B5AA-4852-B0D7-5098508A96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8394" y="1712553"/>
              <a:ext cx="2162898" cy="43490"/>
            </a:xfrm>
            <a:prstGeom prst="line">
              <a:avLst/>
            </a:prstGeom>
            <a:ln w="200025" cap="rnd">
              <a:solidFill>
                <a:srgbClr val="53D86D">
                  <a:alpha val="2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8910401-F1A5-4B2C-9925-F1C9CB20C595}"/>
                </a:ext>
              </a:extLst>
            </p:cNvPr>
            <p:cNvSpPr/>
            <p:nvPr/>
          </p:nvSpPr>
          <p:spPr>
            <a:xfrm>
              <a:off x="4055019" y="1408445"/>
              <a:ext cx="3831108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프로그램 화면</a:t>
              </a:r>
              <a:endPara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41191F7-89CE-47E2-8F0A-075C6A8DAD53}"/>
              </a:ext>
            </a:extLst>
          </p:cNvPr>
          <p:cNvGrpSpPr/>
          <p:nvPr/>
        </p:nvGrpSpPr>
        <p:grpSpPr>
          <a:xfrm>
            <a:off x="2429527" y="4251608"/>
            <a:ext cx="243129" cy="396602"/>
            <a:chOff x="3693871" y="3080692"/>
            <a:chExt cx="243129" cy="396602"/>
          </a:xfrm>
        </p:grpSpPr>
        <p:sp>
          <p:nvSpPr>
            <p:cNvPr id="61" name="모서리가 둥근 직사각형 18">
              <a:extLst>
                <a:ext uri="{FF2B5EF4-FFF2-40B4-BE49-F238E27FC236}">
                  <a16:creationId xmlns:a16="http://schemas.microsoft.com/office/drawing/2014/main" id="{761DA08C-7BE0-4657-A7EB-1AB61276E7DC}"/>
                </a:ext>
              </a:extLst>
            </p:cNvPr>
            <p:cNvSpPr/>
            <p:nvPr/>
          </p:nvSpPr>
          <p:spPr>
            <a:xfrm>
              <a:off x="3693871" y="3249669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27">
              <a:extLst>
                <a:ext uri="{FF2B5EF4-FFF2-40B4-BE49-F238E27FC236}">
                  <a16:creationId xmlns:a16="http://schemas.microsoft.com/office/drawing/2014/main" id="{D3B49601-8C52-4550-A004-B82623FEC1C8}"/>
                </a:ext>
              </a:extLst>
            </p:cNvPr>
            <p:cNvSpPr/>
            <p:nvPr/>
          </p:nvSpPr>
          <p:spPr>
            <a:xfrm>
              <a:off x="3708400" y="3080692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D8CE7AC-493A-4285-AE19-589211C5B4A9}"/>
              </a:ext>
            </a:extLst>
          </p:cNvPr>
          <p:cNvGrpSpPr/>
          <p:nvPr/>
        </p:nvGrpSpPr>
        <p:grpSpPr>
          <a:xfrm>
            <a:off x="2957742" y="4201500"/>
            <a:ext cx="3847733" cy="574966"/>
            <a:chOff x="4038394" y="1408445"/>
            <a:chExt cx="3847733" cy="574966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FDEAC06F-E639-4C4A-9938-24464D620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8394" y="1712553"/>
              <a:ext cx="799611" cy="43490"/>
            </a:xfrm>
            <a:prstGeom prst="line">
              <a:avLst/>
            </a:prstGeom>
            <a:ln w="200025" cap="rnd">
              <a:solidFill>
                <a:srgbClr val="53D86D">
                  <a:alpha val="2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4382788-0483-4AD3-97E1-CB38CF90B045}"/>
                </a:ext>
              </a:extLst>
            </p:cNvPr>
            <p:cNvSpPr/>
            <p:nvPr/>
          </p:nvSpPr>
          <p:spPr>
            <a:xfrm>
              <a:off x="4055019" y="1408445"/>
              <a:ext cx="3831108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시연</a:t>
              </a:r>
              <a:endPara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A1D9096-56B8-4ADC-B125-61B21E14B329}"/>
              </a:ext>
            </a:extLst>
          </p:cNvPr>
          <p:cNvGrpSpPr/>
          <p:nvPr/>
        </p:nvGrpSpPr>
        <p:grpSpPr>
          <a:xfrm>
            <a:off x="2429527" y="4954028"/>
            <a:ext cx="243129" cy="396602"/>
            <a:chOff x="3693871" y="3080692"/>
            <a:chExt cx="243129" cy="396602"/>
          </a:xfrm>
        </p:grpSpPr>
        <p:sp>
          <p:nvSpPr>
            <p:cNvPr id="67" name="모서리가 둥근 직사각형 18">
              <a:extLst>
                <a:ext uri="{FF2B5EF4-FFF2-40B4-BE49-F238E27FC236}">
                  <a16:creationId xmlns:a16="http://schemas.microsoft.com/office/drawing/2014/main" id="{EC4B81BC-F479-402B-B1AF-AE1055D3334F}"/>
                </a:ext>
              </a:extLst>
            </p:cNvPr>
            <p:cNvSpPr/>
            <p:nvPr/>
          </p:nvSpPr>
          <p:spPr>
            <a:xfrm>
              <a:off x="3693871" y="3249669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자유형 27">
              <a:extLst>
                <a:ext uri="{FF2B5EF4-FFF2-40B4-BE49-F238E27FC236}">
                  <a16:creationId xmlns:a16="http://schemas.microsoft.com/office/drawing/2014/main" id="{657A5BE6-2D02-4678-915C-E0E06D37FF51}"/>
                </a:ext>
              </a:extLst>
            </p:cNvPr>
            <p:cNvSpPr/>
            <p:nvPr/>
          </p:nvSpPr>
          <p:spPr>
            <a:xfrm>
              <a:off x="3708400" y="3080692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F487C0C-2A39-4277-940F-1ED38005520C}"/>
              </a:ext>
            </a:extLst>
          </p:cNvPr>
          <p:cNvGrpSpPr/>
          <p:nvPr/>
        </p:nvGrpSpPr>
        <p:grpSpPr>
          <a:xfrm>
            <a:off x="2957742" y="4903920"/>
            <a:ext cx="3847733" cy="574966"/>
            <a:chOff x="4038394" y="1408445"/>
            <a:chExt cx="3847733" cy="574966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8F847963-BCB5-4361-8464-80FBB4721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8394" y="1724717"/>
              <a:ext cx="1414756" cy="31326"/>
            </a:xfrm>
            <a:prstGeom prst="line">
              <a:avLst/>
            </a:prstGeom>
            <a:ln w="200025" cap="rnd">
              <a:solidFill>
                <a:srgbClr val="53D86D">
                  <a:alpha val="2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ACBE09F-5413-471F-8F1D-5F1D17DEED94}"/>
                </a:ext>
              </a:extLst>
            </p:cNvPr>
            <p:cNvSpPr/>
            <p:nvPr/>
          </p:nvSpPr>
          <p:spPr>
            <a:xfrm>
              <a:off x="4055019" y="1408445"/>
              <a:ext cx="3831108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에필로그</a:t>
              </a:r>
              <a:endPara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3EF620E-4441-4A3E-90EE-BAF2B7CD92FA}"/>
              </a:ext>
            </a:extLst>
          </p:cNvPr>
          <p:cNvGrpSpPr/>
          <p:nvPr/>
        </p:nvGrpSpPr>
        <p:grpSpPr>
          <a:xfrm>
            <a:off x="2429527" y="5656450"/>
            <a:ext cx="243129" cy="396602"/>
            <a:chOff x="3693871" y="3080692"/>
            <a:chExt cx="243129" cy="396602"/>
          </a:xfrm>
        </p:grpSpPr>
        <p:sp>
          <p:nvSpPr>
            <p:cNvPr id="73" name="모서리가 둥근 직사각형 18">
              <a:extLst>
                <a:ext uri="{FF2B5EF4-FFF2-40B4-BE49-F238E27FC236}">
                  <a16:creationId xmlns:a16="http://schemas.microsoft.com/office/drawing/2014/main" id="{66802CEA-9EF4-466E-A218-A4CC4BE8830E}"/>
                </a:ext>
              </a:extLst>
            </p:cNvPr>
            <p:cNvSpPr/>
            <p:nvPr/>
          </p:nvSpPr>
          <p:spPr>
            <a:xfrm>
              <a:off x="3693871" y="3249669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 27">
              <a:extLst>
                <a:ext uri="{FF2B5EF4-FFF2-40B4-BE49-F238E27FC236}">
                  <a16:creationId xmlns:a16="http://schemas.microsoft.com/office/drawing/2014/main" id="{93B25C0C-07E5-48DE-A020-3BD31EE27878}"/>
                </a:ext>
              </a:extLst>
            </p:cNvPr>
            <p:cNvSpPr/>
            <p:nvPr/>
          </p:nvSpPr>
          <p:spPr>
            <a:xfrm>
              <a:off x="3708400" y="3080692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D9335DF-21FB-4709-98FF-AE53BD7B3AC7}"/>
              </a:ext>
            </a:extLst>
          </p:cNvPr>
          <p:cNvGrpSpPr/>
          <p:nvPr/>
        </p:nvGrpSpPr>
        <p:grpSpPr>
          <a:xfrm>
            <a:off x="2957742" y="5606342"/>
            <a:ext cx="3847733" cy="574966"/>
            <a:chOff x="4038394" y="1408445"/>
            <a:chExt cx="3847733" cy="574966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C28F9799-C82D-400A-9C77-E24E331AF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8394" y="1724715"/>
              <a:ext cx="799611" cy="31328"/>
            </a:xfrm>
            <a:prstGeom prst="line">
              <a:avLst/>
            </a:prstGeom>
            <a:ln w="200025" cap="rnd">
              <a:solidFill>
                <a:srgbClr val="53D86D">
                  <a:alpha val="2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D77859B-7C46-4B70-9289-EB714318A06E}"/>
                </a:ext>
              </a:extLst>
            </p:cNvPr>
            <p:cNvSpPr/>
            <p:nvPr/>
          </p:nvSpPr>
          <p:spPr>
            <a:xfrm>
              <a:off x="4055019" y="1408445"/>
              <a:ext cx="3831108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6975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512503"/>
            <a:ext cx="2071554" cy="1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상세 구매내역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523220"/>
            <a:chOff x="7376052" y="1743508"/>
            <a:chExt cx="4732626" cy="52322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400" dirty="0"/>
                <a:t>구매내역 화면에서 선택한 날짜의 도서 </a:t>
              </a:r>
              <a:r>
                <a:rPr lang="ko-KR" altLang="en-US" sz="1400" dirty="0" err="1"/>
                <a:t>상세내역입니다</a:t>
              </a:r>
              <a:r>
                <a:rPr lang="en-US" altLang="ko-KR" sz="1400" dirty="0"/>
                <a:t>.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280920"/>
            <a:ext cx="4732626" cy="697050"/>
            <a:chOff x="7376052" y="1743508"/>
            <a:chExt cx="4732626" cy="69705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현재 보고있는 구매내역을 삭제합니다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이전페이지로 이동합니다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5EFFDEB-90B1-4B7F-A179-495C2ECCB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784" y="1495734"/>
            <a:ext cx="5877749" cy="30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77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5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시연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96A124FA-3578-47CB-A7BC-52E39EA91F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2713" y="1142999"/>
            <a:ext cx="9541824" cy="539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3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1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6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에필로그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94F5589-1453-4AEF-B8F4-F858F443F4D8}"/>
              </a:ext>
            </a:extLst>
          </p:cNvPr>
          <p:cNvCxnSpPr>
            <a:cxnSpLocks/>
          </p:cNvCxnSpPr>
          <p:nvPr/>
        </p:nvCxnSpPr>
        <p:spPr>
          <a:xfrm flipV="1">
            <a:off x="5234280" y="2206698"/>
            <a:ext cx="2670467" cy="66164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C8962B7-DD87-4E68-B7B4-3AEE07A954CB}"/>
              </a:ext>
            </a:extLst>
          </p:cNvPr>
          <p:cNvSpPr/>
          <p:nvPr/>
        </p:nvSpPr>
        <p:spPr>
          <a:xfrm>
            <a:off x="2124678" y="1979552"/>
            <a:ext cx="89299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반응형 웹 페이지 구현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AF042A7-B691-4962-98F8-40FE899A8484}"/>
              </a:ext>
            </a:extLst>
          </p:cNvPr>
          <p:cNvCxnSpPr>
            <a:cxnSpLocks/>
          </p:cNvCxnSpPr>
          <p:nvPr/>
        </p:nvCxnSpPr>
        <p:spPr>
          <a:xfrm flipV="1">
            <a:off x="5234280" y="3982453"/>
            <a:ext cx="2814845" cy="89849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10A6FB5-B918-4247-A73F-717D2C63A6FF}"/>
              </a:ext>
            </a:extLst>
          </p:cNvPr>
          <p:cNvSpPr/>
          <p:nvPr/>
        </p:nvSpPr>
        <p:spPr>
          <a:xfrm>
            <a:off x="2124678" y="3764894"/>
            <a:ext cx="89299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기능 추가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C16F6-D0BA-4AD4-9BA0-1EFF316A8B04}"/>
              </a:ext>
            </a:extLst>
          </p:cNvPr>
          <p:cNvSpPr txBox="1"/>
          <p:nvPr/>
        </p:nvSpPr>
        <p:spPr>
          <a:xfrm>
            <a:off x="2269355" y="2596522"/>
            <a:ext cx="902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모든 화면을 반응형으로 만들고 싶었으나 시간 부족으로 인해 완성하지 못한 점이 아쉬움이 남습니다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AC6BC0-6CFE-40C9-A3E8-37B0398C529E}"/>
              </a:ext>
            </a:extLst>
          </p:cNvPr>
          <p:cNvSpPr txBox="1"/>
          <p:nvPr/>
        </p:nvSpPr>
        <p:spPr>
          <a:xfrm>
            <a:off x="2421755" y="4436745"/>
            <a:ext cx="902859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ko-KR" altLang="en-US" sz="1400" dirty="0"/>
              <a:t>재고나 매출을 한 눈에 파악할 수 있는 관리 기능을 추가해 페이지 내에서 관리자와 이용자의 기능을 활용할 수 있도록 구현한다면 실무에서 사용가능한 웹사이트에 가깝게 구현할 수 있을 것 같습니다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17502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7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1371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600" b="1" i="1" kern="0" dirty="0">
                <a:solidFill>
                  <a:srgbClr val="53D86D"/>
                </a:solidFill>
              </a:rPr>
              <a:t>Q&amp;A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5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77556E-17 L 0.26263 0.406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20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" dur="175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1371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출처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CC906F-FADD-4A14-B532-562DCFD0772A}"/>
              </a:ext>
            </a:extLst>
          </p:cNvPr>
          <p:cNvSpPr txBox="1"/>
          <p:nvPr/>
        </p:nvSpPr>
        <p:spPr>
          <a:xfrm>
            <a:off x="2418347" y="1636295"/>
            <a:ext cx="384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 </a:t>
            </a:r>
            <a:r>
              <a:rPr lang="ko-KR" altLang="en-US" dirty="0"/>
              <a:t>모든 이미지 </a:t>
            </a:r>
            <a:r>
              <a:rPr lang="en-US" altLang="ko-KR" dirty="0"/>
              <a:t>: https://pixabay.com/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62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77556E-17 L 0.26263 0.406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20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" dur="175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1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개발환경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BDEAD626-CAD4-4CD8-9D7C-E0976E3BFB65}"/>
              </a:ext>
            </a:extLst>
          </p:cNvPr>
          <p:cNvGrpSpPr/>
          <p:nvPr/>
        </p:nvGrpSpPr>
        <p:grpSpPr>
          <a:xfrm>
            <a:off x="4102401" y="2119369"/>
            <a:ext cx="2281091" cy="3002395"/>
            <a:chOff x="4851539" y="1789169"/>
            <a:chExt cx="2281091" cy="300239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5878271" y="1789169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851539" y="3747877"/>
              <a:ext cx="2281091" cy="1043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4400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</a:rPr>
                <a:t>사용언어</a:t>
              </a:r>
              <a:endParaRPr lang="en-US" altLang="ko-KR" sz="12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Java8, JSP, JavaScript</a:t>
              </a:r>
              <a:endParaRPr lang="ko-KR" altLang="en-US" sz="16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4851539" y="2283926"/>
              <a:ext cx="2281091" cy="1463952"/>
            </a:xfrm>
            <a:prstGeom prst="snip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45059E-AFEB-4A9A-8CE4-0E87995AD76E}"/>
              </a:ext>
            </a:extLst>
          </p:cNvPr>
          <p:cNvGrpSpPr/>
          <p:nvPr/>
        </p:nvGrpSpPr>
        <p:grpSpPr>
          <a:xfrm>
            <a:off x="6756863" y="2119369"/>
            <a:ext cx="2281091" cy="3002395"/>
            <a:chOff x="7543939" y="1789169"/>
            <a:chExt cx="2281091" cy="3002395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8570671" y="1789169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7543939" y="3747877"/>
              <a:ext cx="2281091" cy="1043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4400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</a:rPr>
                <a:t>사용도구</a:t>
              </a:r>
              <a:endParaRPr lang="en-US" altLang="ko-KR" sz="12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Eclipse</a:t>
              </a:r>
              <a:endParaRPr lang="ko-KR" altLang="en-US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7543939" y="2283926"/>
              <a:ext cx="2281091" cy="1463952"/>
            </a:xfrm>
            <a:prstGeom prst="snip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05450B-DE4F-4725-947F-D8259233A813}"/>
              </a:ext>
            </a:extLst>
          </p:cNvPr>
          <p:cNvGrpSpPr/>
          <p:nvPr/>
        </p:nvGrpSpPr>
        <p:grpSpPr>
          <a:xfrm>
            <a:off x="1447939" y="1950392"/>
            <a:ext cx="2281091" cy="3171372"/>
            <a:chOff x="2159139" y="1620192"/>
            <a:chExt cx="2281091" cy="317137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3185871" y="1789169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2159139" y="3747877"/>
              <a:ext cx="2281091" cy="1043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4400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</a:rPr>
                <a:t>운영체제</a:t>
              </a:r>
              <a:endParaRPr lang="en-US" altLang="ko-KR" sz="12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Windows10</a:t>
              </a:r>
              <a:endParaRPr lang="ko-KR" altLang="en-US" sz="16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2159139" y="2283926"/>
              <a:ext cx="2281091" cy="1463952"/>
            </a:xfrm>
            <a:prstGeom prst="snip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3200400" y="1620192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5CA7E33-A747-4825-A769-9C2A3A386AF7}"/>
              </a:ext>
            </a:extLst>
          </p:cNvPr>
          <p:cNvGrpSpPr/>
          <p:nvPr/>
        </p:nvGrpSpPr>
        <p:grpSpPr>
          <a:xfrm>
            <a:off x="9411325" y="2099971"/>
            <a:ext cx="2281091" cy="3002395"/>
            <a:chOff x="10122525" y="1769771"/>
            <a:chExt cx="2281091" cy="3002395"/>
          </a:xfrm>
        </p:grpSpPr>
        <p:sp>
          <p:nvSpPr>
            <p:cNvPr id="30" name="모서리가 둥근 직사각형 24">
              <a:extLst>
                <a:ext uri="{FF2B5EF4-FFF2-40B4-BE49-F238E27FC236}">
                  <a16:creationId xmlns:a16="http://schemas.microsoft.com/office/drawing/2014/main" id="{E76FE91C-3405-4BB6-8E7A-A2B1E0693026}"/>
                </a:ext>
              </a:extLst>
            </p:cNvPr>
            <p:cNvSpPr/>
            <p:nvPr/>
          </p:nvSpPr>
          <p:spPr>
            <a:xfrm>
              <a:off x="11149257" y="1769771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00319E6D-389F-4A63-BA7A-902578AB6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525" y="3728479"/>
              <a:ext cx="2281091" cy="1043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4400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</a:rPr>
                <a:t>사용 </a:t>
              </a:r>
              <a:r>
                <a:rPr lang="en-US" altLang="ko-KR" sz="1600" b="1" dirty="0">
                  <a:solidFill>
                    <a:prstClr val="white">
                      <a:lumMod val="50000"/>
                    </a:prstClr>
                  </a:solidFill>
                </a:rPr>
                <a:t>DB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Oracle</a:t>
              </a:r>
              <a:endParaRPr lang="ko-KR" altLang="en-US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2C3CA09E-DB82-4E78-8EA7-D238D07D7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525" y="2264528"/>
              <a:ext cx="2281091" cy="1463952"/>
            </a:xfrm>
            <a:prstGeom prst="snip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</p:grpSp>
      <p:sp>
        <p:nvSpPr>
          <p:cNvPr id="33" name="자유형 27">
            <a:extLst>
              <a:ext uri="{FF2B5EF4-FFF2-40B4-BE49-F238E27FC236}">
                <a16:creationId xmlns:a16="http://schemas.microsoft.com/office/drawing/2014/main" id="{93B543D0-5ED0-4AC9-8AAC-873FA4704F23}"/>
              </a:ext>
            </a:extLst>
          </p:cNvPr>
          <p:cNvSpPr/>
          <p:nvPr/>
        </p:nvSpPr>
        <p:spPr>
          <a:xfrm>
            <a:off x="5144637" y="1950392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53D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자유형 27">
            <a:extLst>
              <a:ext uri="{FF2B5EF4-FFF2-40B4-BE49-F238E27FC236}">
                <a16:creationId xmlns:a16="http://schemas.microsoft.com/office/drawing/2014/main" id="{566016ED-D39E-43C9-B770-76D40FD83C29}"/>
              </a:ext>
            </a:extLst>
          </p:cNvPr>
          <p:cNvSpPr/>
          <p:nvPr/>
        </p:nvSpPr>
        <p:spPr>
          <a:xfrm>
            <a:off x="7800074" y="1948794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53D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자유형 27">
            <a:extLst>
              <a:ext uri="{FF2B5EF4-FFF2-40B4-BE49-F238E27FC236}">
                <a16:creationId xmlns:a16="http://schemas.microsoft.com/office/drawing/2014/main" id="{91554D01-B194-4264-A5A6-546E3B757015}"/>
              </a:ext>
            </a:extLst>
          </p:cNvPr>
          <p:cNvSpPr/>
          <p:nvPr/>
        </p:nvSpPr>
        <p:spPr>
          <a:xfrm>
            <a:off x="10455511" y="1947196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53D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15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2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  <a:latin typeface="+mj-ea"/>
                <a:ea typeface="+mj-ea"/>
              </a:rPr>
              <a:t>개발 동기 및 목적</a:t>
            </a:r>
            <a:endParaRPr lang="en-US" altLang="ko-KR" sz="3600" b="1" i="1" kern="0" dirty="0">
              <a:solidFill>
                <a:srgbClr val="53D86D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F3C5B8-3C27-4172-895B-6E4FB4DEB0A2}"/>
              </a:ext>
            </a:extLst>
          </p:cNvPr>
          <p:cNvGrpSpPr/>
          <p:nvPr/>
        </p:nvGrpSpPr>
        <p:grpSpPr>
          <a:xfrm>
            <a:off x="2135661" y="1715809"/>
            <a:ext cx="8929900" cy="1983685"/>
            <a:chOff x="2220700" y="2134694"/>
            <a:chExt cx="8929900" cy="1983685"/>
          </a:xfrm>
        </p:grpSpPr>
        <p:cxnSp>
          <p:nvCxnSpPr>
            <p:cNvPr id="18" name="직선 연결선 17"/>
            <p:cNvCxnSpPr>
              <a:cxnSpLocks/>
            </p:cNvCxnSpPr>
            <p:nvPr/>
          </p:nvCxnSpPr>
          <p:spPr>
            <a:xfrm flipV="1">
              <a:off x="5753100" y="2405737"/>
              <a:ext cx="1723440" cy="30486"/>
            </a:xfrm>
            <a:prstGeom prst="line">
              <a:avLst/>
            </a:prstGeom>
            <a:ln w="200025" cap="rnd">
              <a:solidFill>
                <a:srgbClr val="53D86D">
                  <a:alpha val="2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2220700" y="2134694"/>
              <a:ext cx="8929900" cy="19836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사회적 배경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코로나로 인한 사회적 거리유지가 장기화됨에 따라 </a:t>
              </a:r>
              <a:endPara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집에서 혼자 즐길 수 있는 취미가 주목받고 있다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이와 동시에 책에 대한 수요도 높아져 온라인으로 책을 판매하는 사이트를 구현하고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트렌드를 반영해 </a:t>
              </a:r>
              <a:r>
                <a:rPr lang="en-US" altLang="ko-KR" sz="16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ebook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관련 기능도 구현하고자 하였다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B1EA6D7-A12D-46B0-8751-53DEA63120E2}"/>
              </a:ext>
            </a:extLst>
          </p:cNvPr>
          <p:cNvGrpSpPr/>
          <p:nvPr/>
        </p:nvGrpSpPr>
        <p:grpSpPr>
          <a:xfrm>
            <a:off x="2135661" y="4469306"/>
            <a:ext cx="8929900" cy="1245021"/>
            <a:chOff x="2357048" y="4469306"/>
            <a:chExt cx="8413944" cy="1245021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C57CF50-5534-4BC4-83BB-57428E570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4711701"/>
              <a:ext cx="2089789" cy="88899"/>
            </a:xfrm>
            <a:prstGeom prst="line">
              <a:avLst/>
            </a:prstGeom>
            <a:ln w="200025" cap="rnd">
              <a:solidFill>
                <a:srgbClr val="53D86D">
                  <a:alpha val="2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6F338A4-5DEC-44A3-815D-B40031F83C77}"/>
                </a:ext>
              </a:extLst>
            </p:cNvPr>
            <p:cNvSpPr/>
            <p:nvPr/>
          </p:nvSpPr>
          <p:spPr>
            <a:xfrm>
              <a:off x="2357048" y="4469306"/>
              <a:ext cx="8413944" cy="1245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웹 구현 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&amp; 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협업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+mn-ea"/>
                </a:rPr>
                <a:t>SpringFramework</a:t>
              </a:r>
              <a:r>
                <a:rPr lang="ko-KR" altLang="en-US" sz="1600" dirty="0">
                  <a:latin typeface="+mn-ea"/>
                </a:rPr>
                <a:t>를 활용하여 웹사이트를 개발하여 필요한 기술을 숙지하고 </a:t>
              </a:r>
              <a:endParaRPr lang="en-US" altLang="ko-KR" sz="1600" dirty="0"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+mn-ea"/>
                </a:rPr>
                <a:t>조원 간의 협업능력을 키운다</a:t>
              </a:r>
              <a:r>
                <a:rPr lang="en-US" altLang="ko-KR" sz="1600" dirty="0">
                  <a:latin typeface="+mn-ea"/>
                </a:rPr>
                <a:t>. </a:t>
              </a:r>
              <a:endPara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90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3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구조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오른쪽 대괄호 30">
            <a:extLst>
              <a:ext uri="{FF2B5EF4-FFF2-40B4-BE49-F238E27FC236}">
                <a16:creationId xmlns:a16="http://schemas.microsoft.com/office/drawing/2014/main" id="{E088E060-530D-449E-ADA7-51969CD64FB2}"/>
              </a:ext>
            </a:extLst>
          </p:cNvPr>
          <p:cNvSpPr/>
          <p:nvPr/>
        </p:nvSpPr>
        <p:spPr>
          <a:xfrm rot="16200000">
            <a:off x="4638393" y="461488"/>
            <a:ext cx="1010229" cy="4920913"/>
          </a:xfrm>
          <a:prstGeom prst="rightBracket">
            <a:avLst>
              <a:gd name="adj" fmla="val 51019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BF5FDCCE-0FAD-4E47-BB43-37AC633BAED8}"/>
              </a:ext>
            </a:extLst>
          </p:cNvPr>
          <p:cNvSpPr>
            <a:spLocks/>
          </p:cNvSpPr>
          <p:nvPr/>
        </p:nvSpPr>
        <p:spPr bwMode="auto">
          <a:xfrm>
            <a:off x="4612921" y="1626863"/>
            <a:ext cx="1234800" cy="1234800"/>
          </a:xfrm>
          <a:prstGeom prst="ellipse">
            <a:avLst/>
          </a:prstGeom>
          <a:solidFill>
            <a:srgbClr val="2BBF47"/>
          </a:solidFill>
          <a:ln w="254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회원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5647EF1-8E77-47DC-9661-0A961AD0B3CE}"/>
              </a:ext>
            </a:extLst>
          </p:cNvPr>
          <p:cNvSpPr>
            <a:spLocks noChangeAspect="1"/>
          </p:cNvSpPr>
          <p:nvPr/>
        </p:nvSpPr>
        <p:spPr>
          <a:xfrm>
            <a:off x="3451930" y="3256614"/>
            <a:ext cx="1010232" cy="1010232"/>
          </a:xfrm>
          <a:prstGeom prst="ellipse">
            <a:avLst/>
          </a:prstGeom>
          <a:solidFill>
            <a:srgbClr val="85E39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고객센터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0B5637B-2EC0-4442-B2FA-DCF33B2F548F}"/>
              </a:ext>
            </a:extLst>
          </p:cNvPr>
          <p:cNvSpPr>
            <a:spLocks noChangeAspect="1"/>
          </p:cNvSpPr>
          <p:nvPr/>
        </p:nvSpPr>
        <p:spPr>
          <a:xfrm>
            <a:off x="5904816" y="3256614"/>
            <a:ext cx="1010232" cy="1010232"/>
          </a:xfrm>
          <a:prstGeom prst="ellipse">
            <a:avLst/>
          </a:prstGeom>
          <a:solidFill>
            <a:srgbClr val="85E39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내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정보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F66AF49-9B8D-4B97-BA7D-B04F09D770EF}"/>
              </a:ext>
            </a:extLst>
          </p:cNvPr>
          <p:cNvSpPr>
            <a:spLocks noChangeAspect="1"/>
          </p:cNvSpPr>
          <p:nvPr/>
        </p:nvSpPr>
        <p:spPr>
          <a:xfrm>
            <a:off x="4678373" y="3256614"/>
            <a:ext cx="1010232" cy="1010232"/>
          </a:xfrm>
          <a:prstGeom prst="ellipse">
            <a:avLst/>
          </a:prstGeom>
          <a:solidFill>
            <a:srgbClr val="85E39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장바구니</a:t>
            </a:r>
          </a:p>
        </p:txBody>
      </p:sp>
      <p:sp>
        <p:nvSpPr>
          <p:cNvPr id="46" name="오른쪽 대괄호 45">
            <a:extLst>
              <a:ext uri="{FF2B5EF4-FFF2-40B4-BE49-F238E27FC236}">
                <a16:creationId xmlns:a16="http://schemas.microsoft.com/office/drawing/2014/main" id="{20DC8DD3-7670-4CFA-917F-96420AA9BE37}"/>
              </a:ext>
            </a:extLst>
          </p:cNvPr>
          <p:cNvSpPr/>
          <p:nvPr/>
        </p:nvSpPr>
        <p:spPr>
          <a:xfrm rot="16200000">
            <a:off x="8366179" y="1730819"/>
            <a:ext cx="1010229" cy="2374226"/>
          </a:xfrm>
          <a:prstGeom prst="rightBracket">
            <a:avLst>
              <a:gd name="adj" fmla="val 51019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6C032F9-DE37-4E9D-9892-BD509C34932D}"/>
              </a:ext>
            </a:extLst>
          </p:cNvPr>
          <p:cNvSpPr/>
          <p:nvPr/>
        </p:nvSpPr>
        <p:spPr>
          <a:xfrm>
            <a:off x="8265870" y="1668111"/>
            <a:ext cx="1235625" cy="1235625"/>
          </a:xfrm>
          <a:prstGeom prst="ellipse">
            <a:avLst/>
          </a:prstGeom>
          <a:solidFill>
            <a:srgbClr val="2BBF4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비회원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3557525-A253-4DA6-AE9A-BB9BEA7B572B}"/>
              </a:ext>
            </a:extLst>
          </p:cNvPr>
          <p:cNvSpPr>
            <a:spLocks noChangeAspect="1"/>
          </p:cNvSpPr>
          <p:nvPr/>
        </p:nvSpPr>
        <p:spPr>
          <a:xfrm>
            <a:off x="7131260" y="3256614"/>
            <a:ext cx="1010232" cy="1010232"/>
          </a:xfrm>
          <a:prstGeom prst="ellipse">
            <a:avLst/>
          </a:prstGeom>
          <a:solidFill>
            <a:srgbClr val="85E39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책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정보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ABA3E51-1FB3-4380-A3B0-3E9EDFAB41CA}"/>
              </a:ext>
            </a:extLst>
          </p:cNvPr>
          <p:cNvSpPr>
            <a:spLocks noChangeAspect="1"/>
          </p:cNvSpPr>
          <p:nvPr/>
        </p:nvSpPr>
        <p:spPr>
          <a:xfrm>
            <a:off x="9553291" y="3256614"/>
            <a:ext cx="1010232" cy="1010232"/>
          </a:xfrm>
          <a:prstGeom prst="ellipse">
            <a:avLst/>
          </a:prstGeom>
          <a:solidFill>
            <a:srgbClr val="85E39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회원가입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33E90B4-F6FC-45D6-903A-E987D04F8C8A}"/>
              </a:ext>
            </a:extLst>
          </p:cNvPr>
          <p:cNvCxnSpPr>
            <a:stCxn id="44" idx="4"/>
          </p:cNvCxnSpPr>
          <p:nvPr/>
        </p:nvCxnSpPr>
        <p:spPr>
          <a:xfrm>
            <a:off x="7636376" y="4266846"/>
            <a:ext cx="0" cy="6660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87A668E8-F108-4FBA-A8F3-ED939BB38685}"/>
              </a:ext>
            </a:extLst>
          </p:cNvPr>
          <p:cNvSpPr>
            <a:spLocks noChangeAspect="1"/>
          </p:cNvSpPr>
          <p:nvPr/>
        </p:nvSpPr>
        <p:spPr>
          <a:xfrm>
            <a:off x="7163340" y="4798268"/>
            <a:ext cx="1010232" cy="1010232"/>
          </a:xfrm>
          <a:prstGeom prst="ellipse">
            <a:avLst/>
          </a:prstGeom>
          <a:solidFill>
            <a:srgbClr val="AEECB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구매후기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오른쪽 대괄호 48">
            <a:extLst>
              <a:ext uri="{FF2B5EF4-FFF2-40B4-BE49-F238E27FC236}">
                <a16:creationId xmlns:a16="http://schemas.microsoft.com/office/drawing/2014/main" id="{8C758986-2A6C-4648-ADA9-DCACCD57A205}"/>
              </a:ext>
            </a:extLst>
          </p:cNvPr>
          <p:cNvSpPr/>
          <p:nvPr/>
        </p:nvSpPr>
        <p:spPr>
          <a:xfrm rot="16200000">
            <a:off x="2216253" y="3757216"/>
            <a:ext cx="1010229" cy="1341221"/>
          </a:xfrm>
          <a:prstGeom prst="rightBracket">
            <a:avLst>
              <a:gd name="adj" fmla="val 51019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BF21594-E9C2-46CA-A297-EB3B024E8A7D}"/>
              </a:ext>
            </a:extLst>
          </p:cNvPr>
          <p:cNvSpPr>
            <a:spLocks noChangeAspect="1"/>
          </p:cNvSpPr>
          <p:nvPr/>
        </p:nvSpPr>
        <p:spPr>
          <a:xfrm>
            <a:off x="2225487" y="3256614"/>
            <a:ext cx="1010232" cy="1010232"/>
          </a:xfrm>
          <a:prstGeom prst="ellipse">
            <a:avLst/>
          </a:prstGeom>
          <a:solidFill>
            <a:srgbClr val="85E39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</a:rPr>
              <a:t>ebook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8C4FC-941B-4643-A5D2-147CDADA5D24}"/>
              </a:ext>
            </a:extLst>
          </p:cNvPr>
          <p:cNvSpPr>
            <a:spLocks noChangeAspect="1"/>
          </p:cNvSpPr>
          <p:nvPr/>
        </p:nvSpPr>
        <p:spPr>
          <a:xfrm>
            <a:off x="2946814" y="4798268"/>
            <a:ext cx="1010232" cy="1010232"/>
          </a:xfrm>
          <a:prstGeom prst="ellipse">
            <a:avLst/>
          </a:prstGeom>
          <a:solidFill>
            <a:srgbClr val="AEECB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구매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34629FD-6BC4-4CD9-A6B5-DEDCE6B1A31B}"/>
              </a:ext>
            </a:extLst>
          </p:cNvPr>
          <p:cNvSpPr>
            <a:spLocks noChangeAspect="1"/>
          </p:cNvSpPr>
          <p:nvPr/>
        </p:nvSpPr>
        <p:spPr>
          <a:xfrm>
            <a:off x="1583239" y="4798268"/>
            <a:ext cx="1010232" cy="1010232"/>
          </a:xfrm>
          <a:prstGeom prst="ellipse">
            <a:avLst/>
          </a:prstGeom>
          <a:solidFill>
            <a:srgbClr val="AEECB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멤버십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9F61993-126C-4232-8E77-730CAB094996}"/>
              </a:ext>
            </a:extLst>
          </p:cNvPr>
          <p:cNvCxnSpPr/>
          <p:nvPr/>
        </p:nvCxnSpPr>
        <p:spPr>
          <a:xfrm>
            <a:off x="5153857" y="4274864"/>
            <a:ext cx="0" cy="6660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0489CE76-152F-47E3-81E4-8B6FF384509E}"/>
              </a:ext>
            </a:extLst>
          </p:cNvPr>
          <p:cNvSpPr>
            <a:spLocks noChangeAspect="1"/>
          </p:cNvSpPr>
          <p:nvPr/>
        </p:nvSpPr>
        <p:spPr>
          <a:xfrm>
            <a:off x="4680821" y="4806286"/>
            <a:ext cx="1010232" cy="1010232"/>
          </a:xfrm>
          <a:prstGeom prst="ellipse">
            <a:avLst/>
          </a:prstGeom>
          <a:solidFill>
            <a:srgbClr val="AEECB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결제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3FC72BE-1A08-4A85-88EF-F2954BDDA0A2}"/>
              </a:ext>
            </a:extLst>
          </p:cNvPr>
          <p:cNvCxnSpPr/>
          <p:nvPr/>
        </p:nvCxnSpPr>
        <p:spPr>
          <a:xfrm>
            <a:off x="10054718" y="4274864"/>
            <a:ext cx="0" cy="6660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F88B7073-2C58-4304-8FE0-7A1E82A8AEAC}"/>
              </a:ext>
            </a:extLst>
          </p:cNvPr>
          <p:cNvSpPr>
            <a:spLocks noChangeAspect="1"/>
          </p:cNvSpPr>
          <p:nvPr/>
        </p:nvSpPr>
        <p:spPr>
          <a:xfrm>
            <a:off x="9581682" y="4806286"/>
            <a:ext cx="1010232" cy="1010232"/>
          </a:xfrm>
          <a:prstGeom prst="ellipse">
            <a:avLst/>
          </a:prstGeom>
          <a:solidFill>
            <a:srgbClr val="AEECB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6EC7236-55EC-4E9D-A478-6E34DA086672}"/>
              </a:ext>
            </a:extLst>
          </p:cNvPr>
          <p:cNvCxnSpPr/>
          <p:nvPr/>
        </p:nvCxnSpPr>
        <p:spPr>
          <a:xfrm>
            <a:off x="6405141" y="4274867"/>
            <a:ext cx="0" cy="6660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C02E9676-0856-4B56-B483-54EC36DD5CE4}"/>
              </a:ext>
            </a:extLst>
          </p:cNvPr>
          <p:cNvSpPr>
            <a:spLocks noChangeAspect="1"/>
          </p:cNvSpPr>
          <p:nvPr/>
        </p:nvSpPr>
        <p:spPr>
          <a:xfrm>
            <a:off x="5932105" y="4806289"/>
            <a:ext cx="1010232" cy="1010232"/>
          </a:xfrm>
          <a:prstGeom prst="ellipse">
            <a:avLst/>
          </a:prstGeom>
          <a:solidFill>
            <a:srgbClr val="AEECB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회원탈퇴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570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495994"/>
            <a:ext cx="1048867" cy="16507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메인화면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396602"/>
            <a:chOff x="7376052" y="1743508"/>
            <a:chExt cx="4732626" cy="3966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로그인할 수 있는 페이지가 뜹니다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241321"/>
            <a:ext cx="4732626" cy="396602"/>
            <a:chOff x="7376052" y="1743508"/>
            <a:chExt cx="4732626" cy="396602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회원가입 페이지로 이동합니다</a:t>
              </a:r>
              <a:r>
                <a:rPr lang="en-US" altLang="ko-KR" sz="1400" dirty="0"/>
                <a:t>.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8703BF-4E93-4C6D-9314-6D8AD5C3A7C9}"/>
              </a:ext>
            </a:extLst>
          </p:cNvPr>
          <p:cNvGrpSpPr/>
          <p:nvPr/>
        </p:nvGrpSpPr>
        <p:grpSpPr>
          <a:xfrm>
            <a:off x="7372036" y="2739134"/>
            <a:ext cx="4732626" cy="697050"/>
            <a:chOff x="7376052" y="1743508"/>
            <a:chExt cx="4732626" cy="69705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54BA985-3D94-4252-B22C-FEBCDF3A1D2A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41" name="모서리가 둥근 직사각형 18">
                <a:extLst>
                  <a:ext uri="{FF2B5EF4-FFF2-40B4-BE49-F238E27FC236}">
                    <a16:creationId xmlns:a16="http://schemas.microsoft.com/office/drawing/2014/main" id="{D3DB83DF-8094-43E1-9ECE-E473570F1F1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 27">
                <a:extLst>
                  <a:ext uri="{FF2B5EF4-FFF2-40B4-BE49-F238E27FC236}">
                    <a16:creationId xmlns:a16="http://schemas.microsoft.com/office/drawing/2014/main" id="{CD76D069-E6D4-479C-944A-85033B90A42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E830645-7988-4DA8-B025-4AB7C7C55305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입력한 </a:t>
              </a:r>
              <a:r>
                <a:rPr lang="en-US" altLang="ko-KR" sz="1400" dirty="0"/>
                <a:t>ID</a:t>
              </a:r>
              <a:r>
                <a:rPr lang="ko-KR" altLang="en-US" sz="1400" dirty="0"/>
                <a:t>와 </a:t>
              </a:r>
              <a:r>
                <a:rPr lang="en-US" altLang="ko-KR" sz="1400" dirty="0"/>
                <a:t>PW</a:t>
              </a:r>
              <a:r>
                <a:rPr lang="ko-KR" altLang="en-US" sz="1400" dirty="0"/>
                <a:t>를 </a:t>
              </a:r>
              <a:r>
                <a:rPr lang="en-US" altLang="ko-KR" sz="1400" dirty="0"/>
                <a:t>DB</a:t>
              </a:r>
              <a:r>
                <a:rPr lang="ko-KR" altLang="en-US" sz="1400" dirty="0"/>
                <a:t>와 대조하여 일치하면 로그인에 성공하며 </a:t>
              </a:r>
              <a:r>
                <a:rPr lang="ko-KR" altLang="en-US" sz="1400" dirty="0" err="1"/>
                <a:t>메인화면으로</a:t>
              </a:r>
              <a:r>
                <a:rPr lang="ko-KR" altLang="en-US" sz="1400" dirty="0"/>
                <a:t> 이동합니다</a:t>
              </a:r>
              <a:r>
                <a:rPr lang="en-US" altLang="ko-KR" sz="1400" dirty="0"/>
                <a:t>.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48EB441-9AFA-4F61-91F9-5354942E5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141" y="1171631"/>
            <a:ext cx="4998912" cy="556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5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407695"/>
            <a:ext cx="1325596" cy="104811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로그인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396602"/>
            <a:chOff x="7376052" y="1743508"/>
            <a:chExt cx="4732626" cy="3966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사용할 수 있는 </a:t>
              </a:r>
              <a:r>
                <a:rPr lang="en-US" altLang="ko-KR" sz="1400" dirty="0"/>
                <a:t>ID</a:t>
              </a:r>
              <a:r>
                <a:rPr lang="ko-KR" altLang="en-US" sz="1400" dirty="0"/>
                <a:t>일 경우 </a:t>
              </a:r>
              <a:r>
                <a:rPr lang="en-US" altLang="ko-KR" sz="1400" dirty="0"/>
                <a:t>OK</a:t>
              </a:r>
              <a:r>
                <a:rPr lang="ko-KR" altLang="en-US" sz="1400" dirty="0"/>
                <a:t>사인이 뜹니다</a:t>
              </a:r>
              <a:r>
                <a:rPr lang="en-US" altLang="ko-KR" sz="1400" dirty="0"/>
                <a:t>.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280920"/>
            <a:ext cx="4732626" cy="697050"/>
            <a:chOff x="7376052" y="1743508"/>
            <a:chExt cx="4732626" cy="69705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/>
                <a:t>모든칸을</a:t>
              </a:r>
              <a:r>
                <a:rPr lang="ko-KR" altLang="en-US" sz="1400" dirty="0"/>
                <a:t> 입력한 후 회원가입버튼을 누르면 회원가입이 완료됩니다</a:t>
              </a:r>
              <a:r>
                <a:rPr lang="en-US" altLang="ko-KR" sz="1400" dirty="0"/>
                <a:t>.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73" name="그림 72">
            <a:extLst>
              <a:ext uri="{FF2B5EF4-FFF2-40B4-BE49-F238E27FC236}">
                <a16:creationId xmlns:a16="http://schemas.microsoft.com/office/drawing/2014/main" id="{397291D7-F338-4A87-BCCB-2D8DEA59C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39" y="1342991"/>
            <a:ext cx="5053863" cy="519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2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512502"/>
            <a:ext cx="1554196" cy="1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회원가입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396602"/>
            <a:chOff x="7376052" y="1743508"/>
            <a:chExt cx="4732626" cy="3966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사용할 수 있는 </a:t>
              </a:r>
              <a:r>
                <a:rPr lang="en-US" altLang="ko-KR" sz="1400" dirty="0"/>
                <a:t>ID</a:t>
              </a:r>
              <a:r>
                <a:rPr lang="ko-KR" altLang="en-US" sz="1400" dirty="0"/>
                <a:t>일 경우 </a:t>
              </a:r>
              <a:r>
                <a:rPr lang="en-US" altLang="ko-KR" sz="1400" dirty="0"/>
                <a:t>OK</a:t>
              </a:r>
              <a:r>
                <a:rPr lang="ko-KR" altLang="en-US" sz="1400" dirty="0"/>
                <a:t>사인이 뜹니다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280920"/>
            <a:ext cx="4732626" cy="697050"/>
            <a:chOff x="7376052" y="1743508"/>
            <a:chExt cx="4732626" cy="69705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모든 칸을 입력한 후 회원가입버튼을 누르면 회원가입이 완료됩니다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0DEA08A6-7D8A-4416-820C-06DBA7B97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427" y="1171631"/>
            <a:ext cx="4990486" cy="55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58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512502"/>
            <a:ext cx="1554196" cy="1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내정보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1020216"/>
            <a:chOff x="7376052" y="1743508"/>
            <a:chExt cx="4732626" cy="102021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1020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/>
                <a:t>ebook</a:t>
              </a:r>
              <a:r>
                <a:rPr lang="ko-KR" altLang="en-US" sz="1400" dirty="0"/>
                <a:t>멤버십 </a:t>
              </a:r>
              <a:r>
                <a:rPr lang="ko-KR" altLang="en-US" sz="1400" dirty="0" err="1"/>
                <a:t>미가입</a:t>
              </a:r>
              <a:r>
                <a:rPr lang="ko-KR" altLang="en-US" sz="1400" dirty="0"/>
                <a:t> 회원일 경우 멤버십 가입 버튼이 활성화 되며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버튼을 클릭하면 멤버십 가입 페이지로 이동합니다</a:t>
              </a:r>
              <a:r>
                <a:rPr lang="en-US" altLang="ko-KR" sz="1400" dirty="0"/>
                <a:t>.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840320"/>
            <a:ext cx="4732626" cy="697050"/>
            <a:chOff x="7376052" y="1743508"/>
            <a:chExt cx="4732626" cy="69705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/>
                <a:t>회원탈퇴버튼을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누르게되면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DB</a:t>
              </a:r>
              <a:r>
                <a:rPr lang="ko-KR" altLang="en-US" sz="1400" dirty="0"/>
                <a:t>와 함께 회원정보가 모두 삭제됩니다</a:t>
              </a:r>
              <a:r>
                <a:rPr lang="en-US" altLang="ko-KR" sz="1400" dirty="0"/>
                <a:t>.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8703BF-4E93-4C6D-9314-6D8AD5C3A7C9}"/>
              </a:ext>
            </a:extLst>
          </p:cNvPr>
          <p:cNvGrpSpPr/>
          <p:nvPr/>
        </p:nvGrpSpPr>
        <p:grpSpPr>
          <a:xfrm>
            <a:off x="7372036" y="3613966"/>
            <a:ext cx="4732626" cy="697050"/>
            <a:chOff x="7376052" y="1743508"/>
            <a:chExt cx="4732626" cy="69705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54BA985-3D94-4252-B22C-FEBCDF3A1D2A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41" name="모서리가 둥근 직사각형 18">
                <a:extLst>
                  <a:ext uri="{FF2B5EF4-FFF2-40B4-BE49-F238E27FC236}">
                    <a16:creationId xmlns:a16="http://schemas.microsoft.com/office/drawing/2014/main" id="{D3DB83DF-8094-43E1-9ECE-E473570F1F1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 27">
                <a:extLst>
                  <a:ext uri="{FF2B5EF4-FFF2-40B4-BE49-F238E27FC236}">
                    <a16:creationId xmlns:a16="http://schemas.microsoft.com/office/drawing/2014/main" id="{CD76D069-E6D4-479C-944A-85033B90A42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E830645-7988-4DA8-B025-4AB7C7C55305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위 정보를 변경 후 수정을 누르게 되면 정보가 수정됩니다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F1D166E-1E99-4D67-AC61-491B91E3F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38" y="1828893"/>
            <a:ext cx="5218575" cy="360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96022"/>
      </p:ext>
    </p:extLst>
  </p:cSld>
  <p:clrMapOvr>
    <a:masterClrMapping/>
  </p:clrMapOvr>
</p:sld>
</file>

<file path=ppt/theme/theme1.xml><?xml version="1.0" encoding="utf-8"?>
<a:theme xmlns:a="http://schemas.openxmlformats.org/drawingml/2006/main" name="2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581</Words>
  <Application>Microsoft Office PowerPoint</Application>
  <PresentationFormat>와이드스크린</PresentationFormat>
  <Paragraphs>143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21_Office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Woori Seo</cp:lastModifiedBy>
  <cp:revision>40</cp:revision>
  <dcterms:created xsi:type="dcterms:W3CDTF">2020-12-10T15:11:33Z</dcterms:created>
  <dcterms:modified xsi:type="dcterms:W3CDTF">2021-02-04T09:17:41Z</dcterms:modified>
</cp:coreProperties>
</file>